
<file path=[Content_Types].xml><?xml version="1.0" encoding="utf-8"?>
<Types xmlns="http://schemas.openxmlformats.org/package/2006/content-types"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27432000" cy="36576000"/>
  <p:notesSz cx="6858000" cy="9236075"/>
  <p:embeddedFontLst>
    <p:embeddedFont>
      <p:font typeface="ＭＳ Ｐゴシック" panose="020B0600070205080204" pitchFamily="34" charset="-128"/>
      <p:regular r:id="rId5"/>
    </p:embeddedFont>
    <p:embeddedFont>
      <p:font typeface="Tahoma" panose="020B0604030504040204" pitchFamily="34" charset="0"/>
      <p:regular r:id="rId6"/>
      <p:bold r:id="rId7"/>
    </p:embeddedFont>
  </p:embeddedFontLst>
  <p:defaultTextStyle>
    <a:defPPr>
      <a:defRPr lang="en-CA"/>
    </a:defPPr>
    <a:lvl1pPr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1pPr>
    <a:lvl2pPr marL="363538" indent="93663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2pPr>
    <a:lvl3pPr marL="727075" indent="187325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3pPr>
    <a:lvl4pPr marL="1090613" indent="280988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4pPr>
    <a:lvl5pPr marL="1454150" indent="374650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4">
          <p15:clr>
            <a:srgbClr val="A4A3A4"/>
          </p15:clr>
        </p15:guide>
        <p15:guide id="2" pos="76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006600"/>
    <a:srgbClr val="FF9900"/>
    <a:srgbClr val="009900"/>
    <a:srgbClr val="33CC33"/>
    <a:srgbClr val="33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7397" autoAdjust="0"/>
  </p:normalViewPr>
  <p:slideViewPr>
    <p:cSldViewPr>
      <p:cViewPr varScale="1">
        <p:scale>
          <a:sx n="24" d="100"/>
          <a:sy n="24" d="100"/>
        </p:scale>
        <p:origin x="3366" y="90"/>
      </p:cViewPr>
      <p:guideLst>
        <p:guide orient="horz" pos="21184"/>
        <p:guide pos="7689"/>
      </p:guideLst>
    </p:cSldViewPr>
  </p:slideViewPr>
  <p:outlineViewPr>
    <p:cViewPr>
      <p:scale>
        <a:sx n="75" d="100"/>
        <a:sy n="75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handoutMaster" Target="handoutMasters/handoutMaster1.xml"/><Relationship Id="rId9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EA9A3197-D2D7-43B6-BE6C-052927D4019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30425" y="692150"/>
            <a:ext cx="2598738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87850"/>
            <a:ext cx="50292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C74480FA-CF5B-4A4F-B2E4-831FDF3643F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ＭＳ Ｐゴシック" pitchFamily="-65" charset="-128"/>
      </a:defRPr>
    </a:lvl1pPr>
    <a:lvl2pPr marL="3635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2pPr>
    <a:lvl3pPr marL="7270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3pPr>
    <a:lvl4pPr marL="109061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4pPr>
    <a:lvl5pPr marL="14541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5pPr>
    <a:lvl6pPr marL="1818284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81941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45598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9255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30425" y="692150"/>
            <a:ext cx="2598738" cy="3463925"/>
          </a:xfrm>
          <a:ln/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D80428-CC17-404C-B71E-AE347BCFB732}" type="slidenum">
              <a:rPr lang="en-CA" smtClean="0">
                <a:latin typeface="Times New Roman" pitchFamily="18" charset="0"/>
                <a:ea typeface="ＭＳ Ｐゴシック" pitchFamily="34" charset="-128"/>
              </a:rPr>
              <a:pPr/>
              <a:t>1</a:t>
            </a:fld>
            <a:endParaRPr lang="en-CA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035" y="11362973"/>
            <a:ext cx="23317933" cy="7838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984" y="20725696"/>
            <a:ext cx="19202034" cy="9348611"/>
          </a:xfrm>
        </p:spPr>
        <p:txBody>
          <a:bodyPr/>
          <a:lstStyle>
            <a:lvl1pPr marL="0" indent="0" algn="ctr">
              <a:buNone/>
              <a:defRPr/>
            </a:lvl1pPr>
            <a:lvl2pPr marL="363657" indent="0" algn="ctr">
              <a:buNone/>
              <a:defRPr/>
            </a:lvl2pPr>
            <a:lvl3pPr marL="727314" indent="0" algn="ctr">
              <a:buNone/>
              <a:defRPr/>
            </a:lvl3pPr>
            <a:lvl4pPr marL="1090971" indent="0" algn="ctr">
              <a:buNone/>
              <a:defRPr/>
            </a:lvl4pPr>
            <a:lvl5pPr marL="1454628" indent="0" algn="ctr">
              <a:buNone/>
              <a:defRPr/>
            </a:lvl5pPr>
            <a:lvl6pPr marL="1818284" indent="0" algn="ctr">
              <a:buNone/>
              <a:defRPr/>
            </a:lvl6pPr>
            <a:lvl7pPr marL="2181941" indent="0" algn="ctr">
              <a:buNone/>
              <a:defRPr/>
            </a:lvl7pPr>
            <a:lvl8pPr marL="2545598" indent="0" algn="ctr">
              <a:buNone/>
              <a:defRPr/>
            </a:lvl8pPr>
            <a:lvl9pPr marL="290925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6C17-AEDE-4252-9649-66C21A9456C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6EF03-6D5D-4E2E-9D2E-EE2B17949E8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545485" y="3250848"/>
            <a:ext cx="5828567" cy="292611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951" y="3250848"/>
            <a:ext cx="17399611" cy="292611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1AEF5-374C-479B-A454-AE146DD0D59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33506-5D21-47C1-B17F-B69E5C047F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8" y="23503822"/>
            <a:ext cx="23317017" cy="726369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8" y="15502820"/>
            <a:ext cx="23317017" cy="8001000"/>
          </a:xfrm>
        </p:spPr>
        <p:txBody>
          <a:bodyPr anchor="b"/>
          <a:lstStyle>
            <a:lvl1pPr marL="0" indent="0">
              <a:buNone/>
              <a:defRPr sz="1600"/>
            </a:lvl1pPr>
            <a:lvl2pPr marL="363657" indent="0">
              <a:buNone/>
              <a:defRPr sz="1400"/>
            </a:lvl2pPr>
            <a:lvl3pPr marL="727314" indent="0">
              <a:buNone/>
              <a:defRPr sz="1300"/>
            </a:lvl3pPr>
            <a:lvl4pPr marL="1090971" indent="0">
              <a:buNone/>
              <a:defRPr sz="1100"/>
            </a:lvl4pPr>
            <a:lvl5pPr marL="1454628" indent="0">
              <a:buNone/>
              <a:defRPr sz="1100"/>
            </a:lvl5pPr>
            <a:lvl6pPr marL="1818284" indent="0">
              <a:buNone/>
              <a:defRPr sz="1100"/>
            </a:lvl6pPr>
            <a:lvl7pPr marL="2181941" indent="0">
              <a:buNone/>
              <a:defRPr sz="1100"/>
            </a:lvl7pPr>
            <a:lvl8pPr marL="2545598" indent="0">
              <a:buNone/>
              <a:defRPr sz="1100"/>
            </a:lvl8pPr>
            <a:lvl9pPr marL="2909255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EFC5D-32F8-4F72-90C7-B0A783246D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950" y="10565697"/>
            <a:ext cx="11614089" cy="219463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59963" y="10565697"/>
            <a:ext cx="11614089" cy="219463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038C9-77F1-4FCB-B35F-1F6E54F64A4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68" y="1464028"/>
            <a:ext cx="24688067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968" y="8187976"/>
            <a:ext cx="12120563" cy="3411361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3657" indent="0">
              <a:buNone/>
              <a:defRPr sz="1600" b="1"/>
            </a:lvl2pPr>
            <a:lvl3pPr marL="727314" indent="0">
              <a:buNone/>
              <a:defRPr sz="1400" b="1"/>
            </a:lvl3pPr>
            <a:lvl4pPr marL="1090971" indent="0">
              <a:buNone/>
              <a:defRPr sz="1300" b="1"/>
            </a:lvl4pPr>
            <a:lvl5pPr marL="1454628" indent="0">
              <a:buNone/>
              <a:defRPr sz="1300" b="1"/>
            </a:lvl5pPr>
            <a:lvl6pPr marL="1818284" indent="0">
              <a:buNone/>
              <a:defRPr sz="1300" b="1"/>
            </a:lvl6pPr>
            <a:lvl7pPr marL="2181941" indent="0">
              <a:buNone/>
              <a:defRPr sz="1300" b="1"/>
            </a:lvl7pPr>
            <a:lvl8pPr marL="2545598" indent="0">
              <a:buNone/>
              <a:defRPr sz="1300" b="1"/>
            </a:lvl8pPr>
            <a:lvl9pPr marL="2909255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968" y="11599335"/>
            <a:ext cx="12120563" cy="2107318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4894" y="8187976"/>
            <a:ext cx="12125141" cy="3411361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3657" indent="0">
              <a:buNone/>
              <a:defRPr sz="1600" b="1"/>
            </a:lvl2pPr>
            <a:lvl3pPr marL="727314" indent="0">
              <a:buNone/>
              <a:defRPr sz="1400" b="1"/>
            </a:lvl3pPr>
            <a:lvl4pPr marL="1090971" indent="0">
              <a:buNone/>
              <a:defRPr sz="1300" b="1"/>
            </a:lvl4pPr>
            <a:lvl5pPr marL="1454628" indent="0">
              <a:buNone/>
              <a:defRPr sz="1300" b="1"/>
            </a:lvl5pPr>
            <a:lvl6pPr marL="1818284" indent="0">
              <a:buNone/>
              <a:defRPr sz="1300" b="1"/>
            </a:lvl6pPr>
            <a:lvl7pPr marL="2181941" indent="0">
              <a:buNone/>
              <a:defRPr sz="1300" b="1"/>
            </a:lvl7pPr>
            <a:lvl8pPr marL="2545598" indent="0">
              <a:buNone/>
              <a:defRPr sz="1300" b="1"/>
            </a:lvl8pPr>
            <a:lvl9pPr marL="2909255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4894" y="11599335"/>
            <a:ext cx="12125141" cy="2107318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7D08F-763B-472B-A72C-512BF851474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3B3F9-952D-4613-AB00-F1AB34F414F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3E28C-80FB-497E-A262-5777F1B076B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67" y="1456974"/>
            <a:ext cx="9024938" cy="6196543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4784" y="1456974"/>
            <a:ext cx="15335250" cy="3121554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967" y="7653515"/>
            <a:ext cx="9024938" cy="25019000"/>
          </a:xfrm>
        </p:spPr>
        <p:txBody>
          <a:bodyPr/>
          <a:lstStyle>
            <a:lvl1pPr marL="0" indent="0">
              <a:buNone/>
              <a:defRPr sz="1100"/>
            </a:lvl1pPr>
            <a:lvl2pPr marL="363657" indent="0">
              <a:buNone/>
              <a:defRPr sz="1000"/>
            </a:lvl2pPr>
            <a:lvl3pPr marL="727314" indent="0">
              <a:buNone/>
              <a:defRPr sz="800"/>
            </a:lvl3pPr>
            <a:lvl4pPr marL="1090971" indent="0">
              <a:buNone/>
              <a:defRPr sz="700"/>
            </a:lvl4pPr>
            <a:lvl5pPr marL="1454628" indent="0">
              <a:buNone/>
              <a:defRPr sz="700"/>
            </a:lvl5pPr>
            <a:lvl6pPr marL="1818284" indent="0">
              <a:buNone/>
              <a:defRPr sz="700"/>
            </a:lvl6pPr>
            <a:lvl7pPr marL="2181941" indent="0">
              <a:buNone/>
              <a:defRPr sz="700"/>
            </a:lvl7pPr>
            <a:lvl8pPr marL="2545598" indent="0">
              <a:buNone/>
              <a:defRPr sz="700"/>
            </a:lvl8pPr>
            <a:lvl9pPr marL="2909255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04EA0-B36C-4A74-A401-A0F39E02F62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048" y="25602850"/>
            <a:ext cx="16459016" cy="302330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7048" y="3268488"/>
            <a:ext cx="16459016" cy="21944541"/>
          </a:xfrm>
        </p:spPr>
        <p:txBody>
          <a:bodyPr/>
          <a:lstStyle>
            <a:lvl1pPr marL="0" indent="0">
              <a:buNone/>
              <a:defRPr sz="2500"/>
            </a:lvl1pPr>
            <a:lvl2pPr marL="363657" indent="0">
              <a:buNone/>
              <a:defRPr sz="2200"/>
            </a:lvl2pPr>
            <a:lvl3pPr marL="727314" indent="0">
              <a:buNone/>
              <a:defRPr sz="1900"/>
            </a:lvl3pPr>
            <a:lvl4pPr marL="1090971" indent="0">
              <a:buNone/>
              <a:defRPr sz="1600"/>
            </a:lvl4pPr>
            <a:lvl5pPr marL="1454628" indent="0">
              <a:buNone/>
              <a:defRPr sz="1600"/>
            </a:lvl5pPr>
            <a:lvl6pPr marL="1818284" indent="0">
              <a:buNone/>
              <a:defRPr sz="1600"/>
            </a:lvl6pPr>
            <a:lvl7pPr marL="2181941" indent="0">
              <a:buNone/>
              <a:defRPr sz="1600"/>
            </a:lvl7pPr>
            <a:lvl8pPr marL="2545598" indent="0">
              <a:buNone/>
              <a:defRPr sz="1600"/>
            </a:lvl8pPr>
            <a:lvl9pPr marL="2909255" indent="0">
              <a:buNone/>
              <a:defRPr sz="1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7048" y="28626155"/>
            <a:ext cx="16459016" cy="4291541"/>
          </a:xfrm>
        </p:spPr>
        <p:txBody>
          <a:bodyPr/>
          <a:lstStyle>
            <a:lvl1pPr marL="0" indent="0">
              <a:buNone/>
              <a:defRPr sz="1100"/>
            </a:lvl1pPr>
            <a:lvl2pPr marL="363657" indent="0">
              <a:buNone/>
              <a:defRPr sz="1000"/>
            </a:lvl2pPr>
            <a:lvl3pPr marL="727314" indent="0">
              <a:buNone/>
              <a:defRPr sz="800"/>
            </a:lvl3pPr>
            <a:lvl4pPr marL="1090971" indent="0">
              <a:buNone/>
              <a:defRPr sz="700"/>
            </a:lvl4pPr>
            <a:lvl5pPr marL="1454628" indent="0">
              <a:buNone/>
              <a:defRPr sz="700"/>
            </a:lvl5pPr>
            <a:lvl6pPr marL="1818284" indent="0">
              <a:buNone/>
              <a:defRPr sz="700"/>
            </a:lvl6pPr>
            <a:lvl7pPr marL="2181941" indent="0">
              <a:buNone/>
              <a:defRPr sz="700"/>
            </a:lvl7pPr>
            <a:lvl8pPr marL="2545598" indent="0">
              <a:buNone/>
              <a:defRPr sz="700"/>
            </a:lvl8pPr>
            <a:lvl9pPr marL="2909255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BF96D-63AA-48B4-86F1-3396FAA0E99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3251200"/>
            <a:ext cx="23317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9111" tIns="174555" rIns="349111" bIns="17455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0566400"/>
            <a:ext cx="23317200" cy="2194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57400" y="33324800"/>
            <a:ext cx="5715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372600" y="33324800"/>
            <a:ext cx="8686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 algn="ctr"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659600" y="33324800"/>
            <a:ext cx="5715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 algn="r"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E9062F27-410B-4FCC-9E48-0A90623FBBE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2pPr>
      <a:lvl3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3pPr>
      <a:lvl4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4pPr>
      <a:lvl5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5pPr>
      <a:lvl6pPr marL="363657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6pPr>
      <a:lvl7pPr marL="727314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7pPr>
      <a:lvl8pPr marL="1090971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8pPr>
      <a:lvl9pPr marL="1454628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9pPr>
    </p:titleStyle>
    <p:bodyStyle>
      <a:lvl1pPr marL="1308100" indent="-1308100" algn="l" defTabSz="3490913" rtl="0" eaLnBrk="0" fontAlgn="base" hangingPunct="0">
        <a:spcBef>
          <a:spcPct val="20000"/>
        </a:spcBef>
        <a:spcAft>
          <a:spcPct val="0"/>
        </a:spcAft>
        <a:buChar char="•"/>
        <a:defRPr sz="12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835275" indent="-1090613" algn="l" defTabSz="3490913" rtl="0" eaLnBrk="0" fontAlgn="base" hangingPunct="0">
        <a:spcBef>
          <a:spcPct val="20000"/>
        </a:spcBef>
        <a:spcAft>
          <a:spcPct val="0"/>
        </a:spcAft>
        <a:buChar char="–"/>
        <a:defRPr sz="10700">
          <a:solidFill>
            <a:schemeClr val="tx1"/>
          </a:solidFill>
          <a:latin typeface="+mn-lt"/>
          <a:ea typeface="ＭＳ Ｐゴシック" pitchFamily="-65" charset="-128"/>
        </a:defRPr>
      </a:lvl2pPr>
      <a:lvl3pPr marL="4362450" indent="-871538" algn="l" defTabSz="3490913" rtl="0" eaLnBrk="0" fontAlgn="base" hangingPunct="0">
        <a:spcBef>
          <a:spcPct val="20000"/>
        </a:spcBef>
        <a:spcAft>
          <a:spcPct val="0"/>
        </a:spcAft>
        <a:buChar char="•"/>
        <a:defRPr sz="9100">
          <a:solidFill>
            <a:schemeClr val="tx1"/>
          </a:solidFill>
          <a:latin typeface="+mn-lt"/>
          <a:ea typeface="ＭＳ Ｐゴシック" pitchFamily="-65" charset="-128"/>
        </a:defRPr>
      </a:lvl3pPr>
      <a:lvl4pPr marL="6108700" indent="-871538" algn="l" defTabSz="3490913" rtl="0" eaLnBrk="0" fontAlgn="base" hangingPunct="0">
        <a:spcBef>
          <a:spcPct val="20000"/>
        </a:spcBef>
        <a:spcAft>
          <a:spcPct val="0"/>
        </a:spcAft>
        <a:buChar char="–"/>
        <a:defRPr sz="7600">
          <a:solidFill>
            <a:schemeClr val="tx1"/>
          </a:solidFill>
          <a:latin typeface="+mn-lt"/>
          <a:ea typeface="ＭＳ Ｐゴシック" pitchFamily="-65" charset="-128"/>
        </a:defRPr>
      </a:lvl4pPr>
      <a:lvl5pPr marL="7854950" indent="-871538" algn="l" defTabSz="3490913" rtl="0" eaLnBrk="0" fontAlgn="base" hangingPunct="0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  <a:ea typeface="ＭＳ Ｐゴシック" pitchFamily="-65" charset="-128"/>
        </a:defRPr>
      </a:lvl5pPr>
      <a:lvl6pPr marL="8218898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6pPr>
      <a:lvl7pPr marL="8582555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7pPr>
      <a:lvl8pPr marL="8946212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8pPr>
      <a:lvl9pPr marL="9309869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3657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7314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0971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4628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8284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81941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45598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9255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7432000" cy="1600200"/>
          </a:xfrm>
          <a:ln>
            <a:noFill/>
          </a:ln>
        </p:spPr>
        <p:txBody>
          <a:bodyPr/>
          <a:lstStyle/>
          <a:p>
            <a:pPr eaLnBrk="1" hangingPunct="1"/>
            <a:r>
              <a:rPr lang="en-US" sz="6000" b="1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Title</a:t>
            </a:r>
          </a:p>
        </p:txBody>
      </p:sp>
      <p:sp>
        <p:nvSpPr>
          <p:cNvPr id="1037" name="Line 3"/>
          <p:cNvSpPr>
            <a:spLocks noChangeShapeType="1"/>
          </p:cNvSpPr>
          <p:nvPr/>
        </p:nvSpPr>
        <p:spPr bwMode="auto">
          <a:xfrm flipV="1">
            <a:off x="0" y="2971799"/>
            <a:ext cx="27432000" cy="45719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/>
            <a:tailEnd/>
          </a:ln>
        </p:spPr>
        <p:txBody>
          <a:bodyPr lIns="72731" tIns="36366" rIns="72731" bIns="36366"/>
          <a:lstStyle/>
          <a:p>
            <a:endParaRPr lang="en-US"/>
          </a:p>
        </p:txBody>
      </p:sp>
      <p:sp>
        <p:nvSpPr>
          <p:cNvPr id="1038" name="Rectangle 118"/>
          <p:cNvSpPr>
            <a:spLocks noChangeArrowheads="1"/>
          </p:cNvSpPr>
          <p:nvPr/>
        </p:nvSpPr>
        <p:spPr bwMode="auto">
          <a:xfrm>
            <a:off x="0" y="0"/>
            <a:ext cx="27432000" cy="36576000"/>
          </a:xfrm>
          <a:prstGeom prst="rect">
            <a:avLst/>
          </a:prstGeom>
          <a:noFill/>
          <a:ln w="139700">
            <a:solidFill>
              <a:schemeClr val="tx2"/>
            </a:solidFill>
            <a:miter lim="800000"/>
            <a:headEnd/>
            <a:tailEnd/>
          </a:ln>
        </p:spPr>
        <p:txBody>
          <a:bodyPr wrap="none" lIns="72731" tIns="36366" rIns="72731" bIns="36366" anchor="ctr"/>
          <a:lstStyle/>
          <a:p>
            <a:pPr algn="ctr"/>
            <a:endParaRPr lang="en-US" sz="1900" b="1">
              <a:solidFill>
                <a:srgbClr val="FF0000"/>
              </a:solidFill>
              <a:cs typeface="Tahoma" pitchFamily="34" charset="0"/>
            </a:endParaRPr>
          </a:p>
        </p:txBody>
      </p:sp>
      <p:sp>
        <p:nvSpPr>
          <p:cNvPr id="1039" name="Rectangle 374"/>
          <p:cNvSpPr>
            <a:spLocks noChangeArrowheads="1"/>
          </p:cNvSpPr>
          <p:nvPr/>
        </p:nvSpPr>
        <p:spPr bwMode="auto">
          <a:xfrm>
            <a:off x="4921710" y="3996267"/>
            <a:ext cx="3229458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Motivation</a:t>
            </a:r>
          </a:p>
        </p:txBody>
      </p:sp>
      <p:sp>
        <p:nvSpPr>
          <p:cNvPr id="1040" name="Rectangle 412"/>
          <p:cNvSpPr>
            <a:spLocks noChangeArrowheads="1"/>
          </p:cNvSpPr>
          <p:nvPr/>
        </p:nvSpPr>
        <p:spPr bwMode="auto">
          <a:xfrm>
            <a:off x="20755795" y="23317200"/>
            <a:ext cx="2952138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Summary</a:t>
            </a:r>
          </a:p>
        </p:txBody>
      </p:sp>
      <p:sp>
        <p:nvSpPr>
          <p:cNvPr id="1041" name="Rectangle 414"/>
          <p:cNvSpPr>
            <a:spLocks noChangeArrowheads="1"/>
          </p:cNvSpPr>
          <p:nvPr/>
        </p:nvSpPr>
        <p:spPr bwMode="auto">
          <a:xfrm>
            <a:off x="19659600" y="32689800"/>
            <a:ext cx="5592284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Acknowledgments</a:t>
            </a:r>
          </a:p>
        </p:txBody>
      </p:sp>
      <p:sp>
        <p:nvSpPr>
          <p:cNvPr id="1044" name="Rectangle 109"/>
          <p:cNvSpPr>
            <a:spLocks noChangeArrowheads="1"/>
          </p:cNvSpPr>
          <p:nvPr/>
        </p:nvSpPr>
        <p:spPr bwMode="auto">
          <a:xfrm>
            <a:off x="0" y="1676400"/>
            <a:ext cx="2743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Authors</a:t>
            </a:r>
            <a:r>
              <a:rPr lang="en-US" sz="3200" b="1" baseline="30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3200" b="1" baseline="30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Rectangle 110"/>
          <p:cNvSpPr>
            <a:spLocks noChangeArrowheads="1"/>
          </p:cNvSpPr>
          <p:nvPr/>
        </p:nvSpPr>
        <p:spPr bwMode="auto">
          <a:xfrm>
            <a:off x="0" y="2362200"/>
            <a:ext cx="2743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aseline="30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University, Address</a:t>
            </a:r>
            <a:endParaRPr lang="en-US" sz="2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66" name="Rectangle 111"/>
          <p:cNvSpPr>
            <a:spLocks noChangeArrowheads="1"/>
          </p:cNvSpPr>
          <p:nvPr/>
        </p:nvSpPr>
        <p:spPr bwMode="auto">
          <a:xfrm>
            <a:off x="533400" y="4800600"/>
            <a:ext cx="1303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000099"/>
              </a:buClr>
              <a:defRPr/>
            </a:pPr>
            <a:r>
              <a:rPr lang="en-US" sz="2800" dirty="0" smtClean="0">
                <a:latin typeface="Arial" pitchFamily="34" charset="0"/>
                <a:ea typeface="ＭＳ Ｐゴシック" pitchFamily="-80" charset="-128"/>
                <a:cs typeface="Arial" pitchFamily="34" charset="0"/>
              </a:rPr>
              <a:t>Description</a:t>
            </a:r>
            <a:r>
              <a:rPr lang="en-US" sz="2800" dirty="0">
                <a:latin typeface="+mn-lt"/>
                <a:ea typeface="ＭＳ Ｐゴシック" pitchFamily="-80" charset="-128"/>
              </a:rPr>
              <a:t> </a:t>
            </a:r>
            <a:endParaRPr lang="en-US" sz="2400" b="1" dirty="0">
              <a:latin typeface="+mn-lt"/>
              <a:ea typeface="ＭＳ Ｐゴシック" pitchFamily="-80" charset="-128"/>
            </a:endParaRPr>
          </a:p>
        </p:txBody>
      </p:sp>
      <p:sp>
        <p:nvSpPr>
          <p:cNvPr id="1047" name="Rectangle 115"/>
          <p:cNvSpPr>
            <a:spLocks noChangeArrowheads="1"/>
          </p:cNvSpPr>
          <p:nvPr/>
        </p:nvSpPr>
        <p:spPr bwMode="auto">
          <a:xfrm>
            <a:off x="2057400" y="6248400"/>
            <a:ext cx="9525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4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Background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28600" y="3962400"/>
            <a:ext cx="13487400" cy="19050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70" name="Rounded Rectangle 69"/>
          <p:cNvSpPr/>
          <p:nvPr/>
        </p:nvSpPr>
        <p:spPr>
          <a:xfrm>
            <a:off x="228600" y="6096000"/>
            <a:ext cx="13487400" cy="81534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75" name="Rectangle 5"/>
          <p:cNvSpPr txBox="1">
            <a:spLocks noChangeArrowheads="1"/>
          </p:cNvSpPr>
          <p:nvPr/>
        </p:nvSpPr>
        <p:spPr bwMode="auto">
          <a:xfrm>
            <a:off x="914400" y="24612600"/>
            <a:ext cx="5562600" cy="2895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endParaRPr lang="en-US" sz="2800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7754600" y="32766000"/>
            <a:ext cx="9448800" cy="18288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81" name="Rounded Rectangle 80"/>
          <p:cNvSpPr/>
          <p:nvPr/>
        </p:nvSpPr>
        <p:spPr>
          <a:xfrm>
            <a:off x="17754600" y="23393400"/>
            <a:ext cx="9448800" cy="3124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83" name="Rounded Rectangle 82"/>
          <p:cNvSpPr/>
          <p:nvPr/>
        </p:nvSpPr>
        <p:spPr>
          <a:xfrm>
            <a:off x="228600" y="23393400"/>
            <a:ext cx="17373600" cy="11125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082" name="Rectangle 80"/>
          <p:cNvSpPr>
            <a:spLocks noChangeArrowheads="1"/>
          </p:cNvSpPr>
          <p:nvPr/>
        </p:nvSpPr>
        <p:spPr bwMode="auto">
          <a:xfrm>
            <a:off x="1" y="158607"/>
            <a:ext cx="184731" cy="2923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1084" name="Rectangle 81"/>
          <p:cNvSpPr>
            <a:spLocks noChangeArrowheads="1"/>
          </p:cNvSpPr>
          <p:nvPr/>
        </p:nvSpPr>
        <p:spPr bwMode="auto">
          <a:xfrm>
            <a:off x="1" y="2063607"/>
            <a:ext cx="184731" cy="2923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17754600" y="26746199"/>
            <a:ext cx="9448800" cy="2895601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087" name="Rectangle 412"/>
          <p:cNvSpPr>
            <a:spLocks noChangeArrowheads="1"/>
          </p:cNvSpPr>
          <p:nvPr/>
        </p:nvSpPr>
        <p:spPr bwMode="auto">
          <a:xfrm>
            <a:off x="20369071" y="26670000"/>
            <a:ext cx="3763385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Future Work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13868400" y="3962400"/>
            <a:ext cx="13335000" cy="102870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409" name="Rectangle 115"/>
          <p:cNvSpPr>
            <a:spLocks noChangeArrowheads="1"/>
          </p:cNvSpPr>
          <p:nvPr/>
        </p:nvSpPr>
        <p:spPr bwMode="auto">
          <a:xfrm>
            <a:off x="17373600" y="4114800"/>
            <a:ext cx="6858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Problem Statement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" name="Rounded Rectangle 418"/>
          <p:cNvSpPr/>
          <p:nvPr/>
        </p:nvSpPr>
        <p:spPr>
          <a:xfrm>
            <a:off x="228600" y="14478000"/>
            <a:ext cx="26974800" cy="86868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421" name="Rectangle 115"/>
          <p:cNvSpPr>
            <a:spLocks noChangeArrowheads="1"/>
          </p:cNvSpPr>
          <p:nvPr/>
        </p:nvSpPr>
        <p:spPr bwMode="auto">
          <a:xfrm>
            <a:off x="4648200" y="14630400"/>
            <a:ext cx="18897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1" name="Rectangle 115"/>
          <p:cNvSpPr>
            <a:spLocks noChangeArrowheads="1"/>
          </p:cNvSpPr>
          <p:nvPr/>
        </p:nvSpPr>
        <p:spPr bwMode="auto">
          <a:xfrm>
            <a:off x="5715000" y="23469600"/>
            <a:ext cx="8001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Results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17754600" y="29870400"/>
            <a:ext cx="9448800" cy="2743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215" name="Rectangle 412"/>
          <p:cNvSpPr>
            <a:spLocks noChangeArrowheads="1"/>
          </p:cNvSpPr>
          <p:nvPr/>
        </p:nvSpPr>
        <p:spPr bwMode="auto">
          <a:xfrm>
            <a:off x="20373021" y="29820294"/>
            <a:ext cx="3934779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Publications</a:t>
            </a:r>
            <a:endParaRPr lang="en-CA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43023"/>
            <a:ext cx="2600325" cy="11887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9" name="Rectangle 5"/>
          <p:cNvSpPr txBox="1">
            <a:spLocks noChangeArrowheads="1"/>
          </p:cNvSpPr>
          <p:nvPr/>
        </p:nvSpPr>
        <p:spPr bwMode="auto">
          <a:xfrm>
            <a:off x="914400" y="15621000"/>
            <a:ext cx="7391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endParaRPr lang="en-US" sz="2800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sp>
        <p:nvSpPr>
          <p:cNvPr id="220" name="Rectangle 5"/>
          <p:cNvSpPr txBox="1">
            <a:spLocks noChangeArrowheads="1"/>
          </p:cNvSpPr>
          <p:nvPr/>
        </p:nvSpPr>
        <p:spPr bwMode="auto">
          <a:xfrm>
            <a:off x="685800" y="7239000"/>
            <a:ext cx="7848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 smtClean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endParaRPr lang="en-US" sz="2800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4460200" y="543023"/>
            <a:ext cx="2286000" cy="1143000"/>
          </a:xfrm>
          <a:prstGeom prst="round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Your University Logo Here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V="1">
            <a:off x="3886200" y="34980927"/>
            <a:ext cx="23502695" cy="158191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07" y="34969178"/>
            <a:ext cx="3863993" cy="159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13820</TotalTime>
  <Words>29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Times New Roman</vt:lpstr>
      <vt:lpstr>Tahoma</vt:lpstr>
      <vt:lpstr>Default Design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Synthesis and Characterization of Nanomaterials for Lithium Ion Batteries  By: Vyas Munidas   Supervisor: Prof. A. McLean</dc:title>
  <dc:creator>nikki</dc:creator>
  <cp:lastModifiedBy>Finley, Lucien</cp:lastModifiedBy>
  <cp:revision>713</cp:revision>
  <cp:lastPrinted>2008-05-05T16:10:31Z</cp:lastPrinted>
  <dcterms:created xsi:type="dcterms:W3CDTF">2008-05-05T14:37:07Z</dcterms:created>
  <dcterms:modified xsi:type="dcterms:W3CDTF">2018-09-04T18:40:32Z</dcterms:modified>
</cp:coreProperties>
</file>